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handoutMasterIdLst>
    <p:handoutMasterId r:id="rId8"/>
  </p:handout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12192000"/>
  <p:notesSz cx="6802438" cy="99345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50" d="100"/>
          <a:sy n="50" d="100"/>
        </p:scale>
        <p:origin x="2414" y="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7723" cy="49845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3141" y="0"/>
            <a:ext cx="2947723" cy="49845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D37E5E-F588-45A2-9567-9B92A5C81BD9}" type="datetimeFigureOut">
              <a:rPr lang="ko-KR" altLang="en-US" smtClean="0"/>
              <a:t>2023-03-20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36123"/>
            <a:ext cx="2947723" cy="4984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3141" y="9436123"/>
            <a:ext cx="2947723" cy="4984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3CD916-B7FD-48C6-AE6F-13EFA8D000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76238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95312"/>
            <a:ext cx="7772400" cy="4244622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6403623"/>
            <a:ext cx="6858000" cy="2943577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04A92-64B7-4B14-9C85-45862E93060C}" type="datetimeFigureOut">
              <a:rPr lang="ko-KR" altLang="en-US" smtClean="0"/>
              <a:t>2023-03-20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F1D10-3E72-47B8-9927-5D0128D8FA4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7354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04A92-64B7-4B14-9C85-45862E93060C}" type="datetimeFigureOut">
              <a:rPr lang="ko-KR" altLang="en-US" smtClean="0"/>
              <a:t>2023-03-20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F1D10-3E72-47B8-9927-5D0128D8FA4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8132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3039537"/>
            <a:ext cx="7886700" cy="507153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8159048"/>
            <a:ext cx="7886700" cy="2666999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04A92-64B7-4B14-9C85-45862E93060C}" type="datetimeFigureOut">
              <a:rPr lang="ko-KR" altLang="en-US" smtClean="0"/>
              <a:t>2023-03-20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F1D10-3E72-47B8-9927-5D0128D8FA4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297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3245556"/>
            <a:ext cx="3886200" cy="7735712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3245556"/>
            <a:ext cx="3886200" cy="7735712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04A92-64B7-4B14-9C85-45862E93060C}" type="datetimeFigureOut">
              <a:rPr lang="ko-KR" altLang="en-US" smtClean="0"/>
              <a:t>2023-03-20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F1D10-3E72-47B8-9927-5D0128D8FA4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5623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649114"/>
            <a:ext cx="7886700" cy="2356556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2988734"/>
            <a:ext cx="3868340" cy="146473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4453467"/>
            <a:ext cx="3868340" cy="6550379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2988734"/>
            <a:ext cx="3887391" cy="146473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4453467"/>
            <a:ext cx="3887391" cy="6550379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04A92-64B7-4B14-9C85-45862E93060C}" type="datetimeFigureOut">
              <a:rPr lang="ko-KR" altLang="en-US" smtClean="0"/>
              <a:t>2023-03-20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F1D10-3E72-47B8-9927-5D0128D8FA4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6023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04A92-64B7-4B14-9C85-45862E93060C}" type="datetimeFigureOut">
              <a:rPr lang="ko-KR" altLang="en-US" smtClean="0"/>
              <a:t>2023-03-20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F1D10-3E72-47B8-9927-5D0128D8FA4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4540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04A92-64B7-4B14-9C85-45862E93060C}" type="datetimeFigureOut">
              <a:rPr lang="ko-KR" altLang="en-US" smtClean="0"/>
              <a:t>2023-03-20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F1D10-3E72-47B8-9927-5D0128D8FA4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972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812800"/>
            <a:ext cx="2949178" cy="28448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755425"/>
            <a:ext cx="4629150" cy="866422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3657600"/>
            <a:ext cx="2949178" cy="677615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04A92-64B7-4B14-9C85-45862E93060C}" type="datetimeFigureOut">
              <a:rPr lang="ko-KR" altLang="en-US" smtClean="0"/>
              <a:t>2023-03-20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F1D10-3E72-47B8-9927-5D0128D8FA4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6817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812800"/>
            <a:ext cx="2949178" cy="28448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755425"/>
            <a:ext cx="4629150" cy="866422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3657600"/>
            <a:ext cx="2949178" cy="677615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04A92-64B7-4B14-9C85-45862E93060C}" type="datetimeFigureOut">
              <a:rPr lang="ko-KR" altLang="en-US" smtClean="0"/>
              <a:t>2023-03-20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F1D10-3E72-47B8-9927-5D0128D8FA4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2004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04A92-64B7-4B14-9C85-45862E93060C}" type="datetimeFigureOut">
              <a:rPr lang="ko-KR" altLang="en-US" smtClean="0"/>
              <a:t>2023-03-20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F1D10-3E72-47B8-9927-5D0128D8FA4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3897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649111"/>
            <a:ext cx="1971675" cy="10332156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649111"/>
            <a:ext cx="5800725" cy="10332156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04A92-64B7-4B14-9C85-45862E93060C}" type="datetimeFigureOut">
              <a:rPr lang="ko-KR" altLang="en-US" smtClean="0"/>
              <a:t>2023-03-20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F1D10-3E72-47B8-9927-5D0128D8FA4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6084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649114"/>
            <a:ext cx="7886700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3245556"/>
            <a:ext cx="7886700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11300181"/>
            <a:ext cx="205740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104A92-64B7-4B14-9C85-45862E93060C}" type="datetimeFigureOut">
              <a:rPr lang="ko-KR" altLang="en-US" smtClean="0"/>
              <a:t>2023-03-20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11300181"/>
            <a:ext cx="308610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11300181"/>
            <a:ext cx="205740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4F1D10-3E72-47B8-9927-5D0128D8FA4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4859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kwmooc.kw.ac.kr/k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001485" y="470626"/>
            <a:ext cx="7663543" cy="3947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b="1" dirty="0">
                <a:solidFill>
                  <a:schemeClr val="tx1"/>
                </a:solidFill>
              </a:rPr>
              <a:t>(On-line) </a:t>
            </a:r>
            <a:r>
              <a:rPr lang="ko-KR" altLang="en-US" b="1" dirty="0">
                <a:solidFill>
                  <a:schemeClr val="tx1"/>
                </a:solidFill>
              </a:rPr>
              <a:t>성폭력 예방 및 </a:t>
            </a:r>
            <a:r>
              <a:rPr lang="ko-KR" altLang="en-US" b="1" dirty="0" err="1">
                <a:solidFill>
                  <a:schemeClr val="tx1"/>
                </a:solidFill>
              </a:rPr>
              <a:t>한국법령</a:t>
            </a:r>
            <a:r>
              <a:rPr lang="ko-KR" altLang="en-US" b="1" dirty="0">
                <a:solidFill>
                  <a:schemeClr val="tx1"/>
                </a:solidFill>
              </a:rPr>
              <a:t> 이해 교육 </a:t>
            </a:r>
            <a:r>
              <a:rPr lang="ko-KR" altLang="en-US" b="1" dirty="0" err="1">
                <a:solidFill>
                  <a:schemeClr val="tx1"/>
                </a:solidFill>
              </a:rPr>
              <a:t>메뉴얼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07572" y="1117171"/>
            <a:ext cx="6342743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altLang="ko-KR" sz="1535" dirty="0" smtClean="0"/>
              <a:t>KWNOOC </a:t>
            </a:r>
            <a:r>
              <a:rPr lang="ko-KR" altLang="en-US" sz="1535" dirty="0"/>
              <a:t>홈페이지 </a:t>
            </a:r>
            <a:r>
              <a:rPr lang="en-US" altLang="ko-KR" sz="1535" dirty="0"/>
              <a:t>: </a:t>
            </a:r>
            <a:r>
              <a:rPr lang="en-US" altLang="ko-KR" sz="1535" u="sng" dirty="0">
                <a:hlinkClick r:id="rId2"/>
              </a:rPr>
              <a:t>https://kwmooc.kw.ac.kr/ko</a:t>
            </a:r>
            <a:r>
              <a:rPr lang="en-US" altLang="ko-KR" sz="1535" dirty="0"/>
              <a:t>  </a:t>
            </a:r>
            <a:r>
              <a:rPr lang="en-US" altLang="ko-KR" sz="1535" dirty="0" smtClean="0"/>
              <a:t>Click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707577" y="1491776"/>
            <a:ext cx="7957454" cy="46622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535" dirty="0"/>
          </a:p>
        </p:txBody>
      </p:sp>
      <p:sp>
        <p:nvSpPr>
          <p:cNvPr id="9" name="TextBox 8"/>
          <p:cNvSpPr txBox="1"/>
          <p:nvPr/>
        </p:nvSpPr>
        <p:spPr>
          <a:xfrm>
            <a:off x="707572" y="6462308"/>
            <a:ext cx="6342743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35" dirty="0" smtClean="0"/>
              <a:t>2. </a:t>
            </a:r>
            <a:r>
              <a:rPr lang="ko-KR" altLang="en-US" sz="1535" dirty="0" smtClean="0"/>
              <a:t>우측상단 </a:t>
            </a:r>
            <a:r>
              <a:rPr lang="en-US" altLang="ko-KR" sz="1535" dirty="0" smtClean="0"/>
              <a:t>“</a:t>
            </a:r>
            <a:r>
              <a:rPr lang="ko-KR" altLang="en-US" sz="1535" dirty="0" smtClean="0"/>
              <a:t>로그인</a:t>
            </a:r>
            <a:r>
              <a:rPr lang="en-US" altLang="ko-KR" sz="1535" dirty="0" smtClean="0"/>
              <a:t>” </a:t>
            </a:r>
            <a:r>
              <a:rPr lang="en-US" altLang="ko-KR" sz="1535" dirty="0"/>
              <a:t>Click</a:t>
            </a:r>
            <a:endParaRPr lang="ko-KR" altLang="en-US" sz="1535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572" y="1651139"/>
            <a:ext cx="7957456" cy="4657042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572" y="7049746"/>
            <a:ext cx="7957456" cy="4944380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6807256" y="7049746"/>
            <a:ext cx="827314" cy="40847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3389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07574" y="1163225"/>
            <a:ext cx="6342743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35" dirty="0" smtClean="0"/>
              <a:t>3. </a:t>
            </a:r>
            <a:r>
              <a:rPr lang="ko-KR" altLang="en-US" sz="1535" dirty="0" smtClean="0"/>
              <a:t>중간 통합로그인</a:t>
            </a:r>
            <a:r>
              <a:rPr lang="en-US" altLang="ko-KR" sz="1535" dirty="0" smtClean="0"/>
              <a:t> </a:t>
            </a:r>
            <a:r>
              <a:rPr lang="en-US" altLang="ko-KR" sz="1535" dirty="0"/>
              <a:t>Click</a:t>
            </a:r>
            <a:endParaRPr lang="ko-KR" altLang="en-US" sz="1535" dirty="0"/>
          </a:p>
        </p:txBody>
      </p:sp>
      <p:sp>
        <p:nvSpPr>
          <p:cNvPr id="7" name="TextBox 6"/>
          <p:cNvSpPr txBox="1"/>
          <p:nvPr/>
        </p:nvSpPr>
        <p:spPr>
          <a:xfrm>
            <a:off x="707574" y="6749742"/>
            <a:ext cx="6342743" cy="564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35" dirty="0" smtClean="0"/>
              <a:t>4. </a:t>
            </a:r>
            <a:r>
              <a:rPr lang="ko-KR" altLang="en-US" sz="1535" dirty="0" smtClean="0"/>
              <a:t>중간 사용자 구분 </a:t>
            </a:r>
            <a:r>
              <a:rPr lang="en-US" altLang="ko-KR" sz="1535" dirty="0" smtClean="0"/>
              <a:t> Click </a:t>
            </a:r>
            <a:r>
              <a:rPr lang="ko-KR" altLang="en-US" sz="1535" dirty="0" smtClean="0"/>
              <a:t>하여 학부 또는 해당 대학원 선택</a:t>
            </a:r>
            <a:endParaRPr lang="en-US" altLang="ko-KR" sz="1535" dirty="0" smtClean="0"/>
          </a:p>
          <a:p>
            <a:r>
              <a:rPr lang="en-US" altLang="ko-KR" sz="1535" dirty="0"/>
              <a:t> </a:t>
            </a:r>
            <a:r>
              <a:rPr lang="en-US" altLang="ko-KR" sz="1535" dirty="0" smtClean="0"/>
              <a:t>    </a:t>
            </a:r>
            <a:r>
              <a:rPr lang="ko-KR" altLang="en-US" sz="1535" dirty="0" smtClean="0"/>
              <a:t>아이디</a:t>
            </a:r>
            <a:r>
              <a:rPr lang="en-US" altLang="ko-KR" sz="1535" dirty="0" smtClean="0"/>
              <a:t>, </a:t>
            </a:r>
            <a:r>
              <a:rPr lang="ko-KR" altLang="en-US" sz="1535" dirty="0" smtClean="0"/>
              <a:t>비밀번호 광운대학교 </a:t>
            </a:r>
            <a:r>
              <a:rPr lang="en-US" altLang="ko-KR" sz="1535" dirty="0" smtClean="0"/>
              <a:t>KLAS </a:t>
            </a:r>
            <a:r>
              <a:rPr lang="ko-KR" altLang="en-US" sz="1535" dirty="0" smtClean="0"/>
              <a:t>종합정보서비스와 동일</a:t>
            </a:r>
            <a:endParaRPr lang="ko-KR" altLang="en-US" sz="1535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1" y="1491775"/>
            <a:ext cx="8070668" cy="5120807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1676400" y="4666962"/>
            <a:ext cx="2732315" cy="66703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4758" y="8214767"/>
            <a:ext cx="3962400" cy="3489553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3203304" y="8321447"/>
            <a:ext cx="3319415" cy="324571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3090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07574" y="843917"/>
            <a:ext cx="6342743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35" dirty="0"/>
              <a:t>5</a:t>
            </a:r>
            <a:r>
              <a:rPr lang="en-US" altLang="ko-KR" sz="1535" dirty="0" smtClean="0"/>
              <a:t>. </a:t>
            </a:r>
            <a:r>
              <a:rPr lang="ko-KR" altLang="en-US" sz="1535" dirty="0" smtClean="0"/>
              <a:t>다양한 분야의 강좌 중 외국인 유학생 교육 </a:t>
            </a:r>
            <a:r>
              <a:rPr lang="en-US" altLang="ko-KR" sz="1535" dirty="0" smtClean="0"/>
              <a:t>Click</a:t>
            </a:r>
            <a:endParaRPr lang="ko-KR" altLang="en-US" sz="1535" dirty="0"/>
          </a:p>
        </p:txBody>
      </p:sp>
      <p:sp>
        <p:nvSpPr>
          <p:cNvPr id="5" name="TextBox 4"/>
          <p:cNvSpPr txBox="1"/>
          <p:nvPr/>
        </p:nvSpPr>
        <p:spPr>
          <a:xfrm>
            <a:off x="707574" y="6627534"/>
            <a:ext cx="6342743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35" dirty="0" smtClean="0"/>
              <a:t>6. </a:t>
            </a:r>
            <a:r>
              <a:rPr lang="ko-KR" altLang="en-US" sz="1535" dirty="0" smtClean="0"/>
              <a:t>언어별 범죄예방</a:t>
            </a:r>
            <a:r>
              <a:rPr lang="en-US" altLang="ko-KR" sz="1535" dirty="0" smtClean="0"/>
              <a:t>(</a:t>
            </a:r>
            <a:r>
              <a:rPr lang="ko-KR" altLang="en-US" sz="1535" dirty="0" err="1" smtClean="0"/>
              <a:t>성폭력예방</a:t>
            </a:r>
            <a:r>
              <a:rPr lang="ko-KR" altLang="en-US" sz="1535" dirty="0" smtClean="0"/>
              <a:t> 및 </a:t>
            </a:r>
            <a:r>
              <a:rPr lang="ko-KR" altLang="en-US" sz="1535" dirty="0" err="1" smtClean="0"/>
              <a:t>한국법령</a:t>
            </a:r>
            <a:r>
              <a:rPr lang="en-US" altLang="ko-KR" sz="1535" dirty="0"/>
              <a:t> </a:t>
            </a:r>
            <a:r>
              <a:rPr lang="ko-KR" altLang="en-US" sz="1535" dirty="0" smtClean="0"/>
              <a:t>이해</a:t>
            </a:r>
            <a:r>
              <a:rPr lang="en-US" altLang="ko-KR" sz="1535" dirty="0" smtClean="0"/>
              <a:t>) </a:t>
            </a:r>
            <a:r>
              <a:rPr lang="ko-KR" altLang="en-US" sz="1535" dirty="0" smtClean="0"/>
              <a:t>교육 중 해당 언어</a:t>
            </a:r>
            <a:r>
              <a:rPr lang="en-US" altLang="ko-KR" sz="1535" dirty="0" smtClean="0"/>
              <a:t>Click</a:t>
            </a:r>
            <a:r>
              <a:rPr lang="ko-KR" altLang="en-US" sz="1535" dirty="0" smtClean="0"/>
              <a:t> </a:t>
            </a:r>
            <a:endParaRPr lang="ko-KR" altLang="en-US" sz="1535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320" y="1543056"/>
            <a:ext cx="7784737" cy="4690104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5341982" y="5576502"/>
            <a:ext cx="1439817" cy="65665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694" y="7218713"/>
            <a:ext cx="8169363" cy="4470142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5170516" y="7350460"/>
            <a:ext cx="3523541" cy="210332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524694" y="9453785"/>
            <a:ext cx="7039888" cy="231756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9663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07574" y="1163225"/>
            <a:ext cx="6342743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35" dirty="0" smtClean="0"/>
              <a:t>7. </a:t>
            </a:r>
            <a:r>
              <a:rPr lang="ko-KR" altLang="en-US" sz="1535" dirty="0" smtClean="0"/>
              <a:t>중간 </a:t>
            </a:r>
            <a:r>
              <a:rPr lang="en-US" altLang="ko-KR" sz="1535" dirty="0" smtClean="0"/>
              <a:t>“</a:t>
            </a:r>
            <a:r>
              <a:rPr lang="ko-KR" altLang="en-US" sz="1535" dirty="0" smtClean="0"/>
              <a:t>수강신청</a:t>
            </a:r>
            <a:r>
              <a:rPr lang="en-US" altLang="ko-KR" sz="1535" dirty="0" smtClean="0"/>
              <a:t>” </a:t>
            </a:r>
            <a:r>
              <a:rPr lang="en-US" altLang="ko-KR" sz="1535" dirty="0"/>
              <a:t>Click</a:t>
            </a:r>
            <a:endParaRPr lang="ko-KR" altLang="en-US" sz="1535" dirty="0"/>
          </a:p>
        </p:txBody>
      </p:sp>
      <p:sp>
        <p:nvSpPr>
          <p:cNvPr id="7" name="TextBox 6"/>
          <p:cNvSpPr txBox="1"/>
          <p:nvPr/>
        </p:nvSpPr>
        <p:spPr>
          <a:xfrm>
            <a:off x="708615" y="6495159"/>
            <a:ext cx="6342743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35" dirty="0" smtClean="0"/>
              <a:t>8. </a:t>
            </a:r>
            <a:r>
              <a:rPr lang="ko-KR" altLang="en-US" sz="1535" dirty="0"/>
              <a:t>중간 </a:t>
            </a:r>
            <a:r>
              <a:rPr lang="en-US" altLang="ko-KR" sz="1535" dirty="0" smtClean="0"/>
              <a:t>“</a:t>
            </a:r>
            <a:r>
              <a:rPr lang="ko-KR" altLang="en-US" sz="1535" dirty="0" err="1" smtClean="0"/>
              <a:t>강좌보기</a:t>
            </a:r>
            <a:r>
              <a:rPr lang="en-US" altLang="ko-KR" sz="1535" dirty="0" smtClean="0"/>
              <a:t>” Click</a:t>
            </a:r>
            <a:endParaRPr lang="ko-KR" altLang="en-US" sz="1535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885" y="1491775"/>
            <a:ext cx="8273143" cy="4393635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4495206" y="4937761"/>
            <a:ext cx="741814" cy="62252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885" y="8007674"/>
            <a:ext cx="8270903" cy="2647441"/>
          </a:xfrm>
          <a:prstGeom prst="rect">
            <a:avLst/>
          </a:prstGeom>
        </p:spPr>
      </p:pic>
      <p:sp>
        <p:nvSpPr>
          <p:cNvPr id="12" name="직사각형 11"/>
          <p:cNvSpPr/>
          <p:nvPr/>
        </p:nvSpPr>
        <p:spPr>
          <a:xfrm>
            <a:off x="3973485" y="9784142"/>
            <a:ext cx="1263536" cy="59014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8707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07574" y="939293"/>
            <a:ext cx="6342743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35" dirty="0"/>
              <a:t>9</a:t>
            </a:r>
            <a:r>
              <a:rPr lang="en-US" altLang="ko-KR" sz="1535" dirty="0" smtClean="0"/>
              <a:t>. “</a:t>
            </a:r>
            <a:r>
              <a:rPr lang="ko-KR" altLang="en-US" sz="1535" dirty="0" smtClean="0"/>
              <a:t>범죄예방</a:t>
            </a:r>
            <a:r>
              <a:rPr lang="en-US" altLang="ko-KR" sz="1535" dirty="0" smtClean="0"/>
              <a:t>(</a:t>
            </a:r>
            <a:r>
              <a:rPr lang="ko-KR" altLang="en-US" sz="1535" dirty="0" smtClean="0"/>
              <a:t>성폭력 예방 및 </a:t>
            </a:r>
            <a:r>
              <a:rPr lang="ko-KR" altLang="en-US" sz="1535" dirty="0" err="1" smtClean="0"/>
              <a:t>한국법령</a:t>
            </a:r>
            <a:r>
              <a:rPr lang="ko-KR" altLang="en-US" sz="1535" dirty="0" smtClean="0"/>
              <a:t> 이해</a:t>
            </a:r>
            <a:r>
              <a:rPr lang="en-US" altLang="ko-KR" sz="1535" dirty="0" smtClean="0"/>
              <a:t>) </a:t>
            </a:r>
            <a:r>
              <a:rPr lang="ko-KR" altLang="en-US" sz="1535" dirty="0" smtClean="0"/>
              <a:t>교육</a:t>
            </a:r>
            <a:r>
              <a:rPr lang="en-US" altLang="ko-KR" sz="1535" dirty="0" smtClean="0"/>
              <a:t>” </a:t>
            </a:r>
            <a:r>
              <a:rPr lang="en-US" altLang="ko-KR" sz="1535" dirty="0"/>
              <a:t>Click</a:t>
            </a:r>
            <a:endParaRPr lang="ko-KR" altLang="en-US" sz="1535" dirty="0"/>
          </a:p>
        </p:txBody>
      </p:sp>
      <p:sp>
        <p:nvSpPr>
          <p:cNvPr id="7" name="TextBox 6"/>
          <p:cNvSpPr txBox="1"/>
          <p:nvPr/>
        </p:nvSpPr>
        <p:spPr>
          <a:xfrm>
            <a:off x="708615" y="6495159"/>
            <a:ext cx="6342743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35" dirty="0" smtClean="0"/>
              <a:t>10. </a:t>
            </a:r>
            <a:r>
              <a:rPr lang="ko-KR" altLang="en-US" sz="1535" dirty="0"/>
              <a:t>중간 </a:t>
            </a:r>
            <a:r>
              <a:rPr lang="en-US" altLang="ko-KR" sz="1535" dirty="0" smtClean="0"/>
              <a:t>“</a:t>
            </a:r>
            <a:r>
              <a:rPr lang="ko-KR" altLang="en-US" sz="1535" dirty="0" smtClean="0"/>
              <a:t>동영상 </a:t>
            </a:r>
            <a:r>
              <a:rPr lang="en-US" altLang="ko-KR" sz="1535" dirty="0" smtClean="0"/>
              <a:t>Play” Click</a:t>
            </a:r>
            <a:endParaRPr lang="ko-KR" altLang="en-US" sz="1535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" y="1471676"/>
            <a:ext cx="8210550" cy="4819650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2796268" y="3466706"/>
            <a:ext cx="5922281" cy="61193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5876" y="7027543"/>
            <a:ext cx="6750917" cy="4726653"/>
          </a:xfrm>
          <a:prstGeom prst="rect">
            <a:avLst/>
          </a:prstGeom>
        </p:spPr>
      </p:pic>
      <p:sp>
        <p:nvSpPr>
          <p:cNvPr id="12" name="직사각형 11"/>
          <p:cNvSpPr/>
          <p:nvPr/>
        </p:nvSpPr>
        <p:spPr>
          <a:xfrm>
            <a:off x="5601334" y="9603064"/>
            <a:ext cx="1785257" cy="68527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5987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07574" y="939293"/>
            <a:ext cx="6342743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35" dirty="0" smtClean="0"/>
              <a:t>11. “</a:t>
            </a:r>
            <a:r>
              <a:rPr lang="ko-KR" altLang="en-US" sz="1535" smtClean="0"/>
              <a:t>학습 </a:t>
            </a:r>
            <a:r>
              <a:rPr lang="ko-KR" altLang="en-US" sz="1535" smtClean="0"/>
              <a:t>완료</a:t>
            </a:r>
            <a:r>
              <a:rPr lang="en-US" altLang="ko-KR" sz="1535" smtClean="0"/>
              <a:t>” </a:t>
            </a:r>
            <a:r>
              <a:rPr lang="ko-KR" altLang="en-US" sz="1535" smtClean="0"/>
              <a:t>확인</a:t>
            </a:r>
            <a:endParaRPr lang="ko-KR" altLang="en-US" sz="1535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5451" y="1522762"/>
            <a:ext cx="7064826" cy="5774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076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207</TotalTime>
  <Words>117</Words>
  <Application>Microsoft Office PowerPoint</Application>
  <PresentationFormat>사용자 지정</PresentationFormat>
  <Paragraphs>13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1" baseType="lpstr"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이창문</cp:lastModifiedBy>
  <cp:revision>23</cp:revision>
  <cp:lastPrinted>2022-05-17T06:07:53Z</cp:lastPrinted>
  <dcterms:created xsi:type="dcterms:W3CDTF">2022-05-17T04:50:14Z</dcterms:created>
  <dcterms:modified xsi:type="dcterms:W3CDTF">2023-03-20T07:17:46Z</dcterms:modified>
</cp:coreProperties>
</file>