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74C7C-B9D7-4EA1-99ED-D399880098E9}" type="datetimeFigureOut">
              <a:rPr lang="ko-KR" altLang="en-US" smtClean="0"/>
              <a:t>2020-11-04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53942-CD0F-48AD-A2C4-0D6BD4B1E9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103847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74C7C-B9D7-4EA1-99ED-D399880098E9}" type="datetimeFigureOut">
              <a:rPr lang="ko-KR" altLang="en-US" smtClean="0"/>
              <a:t>2020-11-04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53942-CD0F-48AD-A2C4-0D6BD4B1E9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816472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74C7C-B9D7-4EA1-99ED-D399880098E9}" type="datetimeFigureOut">
              <a:rPr lang="ko-KR" altLang="en-US" smtClean="0"/>
              <a:t>2020-11-04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53942-CD0F-48AD-A2C4-0D6BD4B1E9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135074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74C7C-B9D7-4EA1-99ED-D399880098E9}" type="datetimeFigureOut">
              <a:rPr lang="ko-KR" altLang="en-US" smtClean="0"/>
              <a:t>2020-11-04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53942-CD0F-48AD-A2C4-0D6BD4B1E9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869955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74C7C-B9D7-4EA1-99ED-D399880098E9}" type="datetimeFigureOut">
              <a:rPr lang="ko-KR" altLang="en-US" smtClean="0"/>
              <a:t>2020-11-04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53942-CD0F-48AD-A2C4-0D6BD4B1E9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482613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74C7C-B9D7-4EA1-99ED-D399880098E9}" type="datetimeFigureOut">
              <a:rPr lang="ko-KR" altLang="en-US" smtClean="0"/>
              <a:t>2020-11-04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53942-CD0F-48AD-A2C4-0D6BD4B1E9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911714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74C7C-B9D7-4EA1-99ED-D399880098E9}" type="datetimeFigureOut">
              <a:rPr lang="ko-KR" altLang="en-US" smtClean="0"/>
              <a:t>2020-11-04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53942-CD0F-48AD-A2C4-0D6BD4B1E9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743855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74C7C-B9D7-4EA1-99ED-D399880098E9}" type="datetimeFigureOut">
              <a:rPr lang="ko-KR" altLang="en-US" smtClean="0"/>
              <a:t>2020-11-04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53942-CD0F-48AD-A2C4-0D6BD4B1E9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992567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74C7C-B9D7-4EA1-99ED-D399880098E9}" type="datetimeFigureOut">
              <a:rPr lang="ko-KR" altLang="en-US" smtClean="0"/>
              <a:t>2020-11-04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53942-CD0F-48AD-A2C4-0D6BD4B1E9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04410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74C7C-B9D7-4EA1-99ED-D399880098E9}" type="datetimeFigureOut">
              <a:rPr lang="ko-KR" altLang="en-US" smtClean="0"/>
              <a:t>2020-11-04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53942-CD0F-48AD-A2C4-0D6BD4B1E9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19820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74C7C-B9D7-4EA1-99ED-D399880098E9}" type="datetimeFigureOut">
              <a:rPr lang="ko-KR" altLang="en-US" smtClean="0"/>
              <a:t>2020-11-04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53942-CD0F-48AD-A2C4-0D6BD4B1E9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938361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874C7C-B9D7-4EA1-99ED-D399880098E9}" type="datetimeFigureOut">
              <a:rPr lang="ko-KR" altLang="en-US" smtClean="0"/>
              <a:t>2020-11-04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753942-CD0F-48AD-A2C4-0D6BD4B1E9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694070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8297"/>
            <a:ext cx="12192000" cy="6894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400" b="1" dirty="0" smtClean="0">
                <a:solidFill>
                  <a:srgbClr val="FF0000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★ </a:t>
            </a:r>
            <a:r>
              <a:rPr lang="ko-KR" altLang="en-US" sz="3400" b="1" dirty="0" err="1" smtClean="0">
                <a:solidFill>
                  <a:srgbClr val="FF0000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지정좌석제</a:t>
            </a:r>
            <a:r>
              <a:rPr lang="en-US" altLang="ko-KR" sz="3400" b="1" dirty="0" smtClean="0">
                <a:solidFill>
                  <a:srgbClr val="FF0000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!!! </a:t>
            </a:r>
            <a:r>
              <a:rPr lang="ko-KR" altLang="en-US" sz="3400" b="1" dirty="0" smtClean="0">
                <a:solidFill>
                  <a:srgbClr val="FF0000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반드시 본인 자리에 앉을 것</a:t>
            </a:r>
            <a:r>
              <a:rPr lang="en-US" altLang="ko-KR" sz="3400" b="1" dirty="0" smtClean="0">
                <a:solidFill>
                  <a:srgbClr val="FF0000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!!!</a:t>
            </a:r>
          </a:p>
          <a:p>
            <a:r>
              <a:rPr lang="ko-KR" altLang="en-US" sz="3400" b="1" dirty="0" smtClean="0"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★ </a:t>
            </a:r>
            <a:r>
              <a:rPr lang="ko-KR" altLang="en-US" sz="3400" b="1" smtClean="0">
                <a:solidFill>
                  <a:srgbClr val="00B050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핸드폰</a:t>
            </a:r>
            <a:r>
              <a:rPr lang="ko-KR" altLang="en-US" sz="3400" b="1" smtClean="0"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은 </a:t>
            </a:r>
            <a:r>
              <a:rPr lang="ko-KR" altLang="en-US" sz="3400" b="1" smtClean="0"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전원을 </a:t>
            </a:r>
            <a:r>
              <a:rPr lang="ko-KR" altLang="en-US" sz="3400" b="1" smtClean="0">
                <a:solidFill>
                  <a:srgbClr val="00B050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꺼</a:t>
            </a:r>
            <a:r>
              <a:rPr lang="ko-KR" altLang="en-US" sz="3400" b="1" smtClean="0"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주시기</a:t>
            </a:r>
            <a:r>
              <a:rPr lang="ko-KR" altLang="en-US" sz="3400" b="1" dirty="0" smtClean="0"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 </a:t>
            </a:r>
            <a:r>
              <a:rPr lang="ko-KR" altLang="en-US" sz="3400" b="1" dirty="0" smtClean="0"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바랍니다</a:t>
            </a:r>
            <a:r>
              <a:rPr lang="en-US" altLang="ko-KR" sz="3400" b="1" dirty="0" smtClean="0"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. </a:t>
            </a:r>
            <a:r>
              <a:rPr lang="en-US" altLang="ko-KR" sz="3400" b="1" dirty="0" smtClean="0">
                <a:solidFill>
                  <a:srgbClr val="FF0000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(</a:t>
            </a:r>
            <a:r>
              <a:rPr lang="ko-KR" altLang="en-US" sz="3400" b="1" dirty="0" smtClean="0">
                <a:solidFill>
                  <a:srgbClr val="FF0000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진동 안 됨</a:t>
            </a:r>
            <a:r>
              <a:rPr lang="en-US" altLang="ko-KR" sz="3400" b="1" dirty="0" smtClean="0">
                <a:solidFill>
                  <a:srgbClr val="FF0000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)</a:t>
            </a:r>
          </a:p>
          <a:p>
            <a:r>
              <a:rPr lang="ko-KR" altLang="en-US" sz="3400" b="1" dirty="0" smtClean="0"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★ 종합시험 </a:t>
            </a:r>
            <a:r>
              <a:rPr lang="en-US" altLang="ko-KR" sz="3400" b="1" dirty="0" smtClean="0"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: </a:t>
            </a:r>
            <a:r>
              <a:rPr lang="en-US" altLang="ko-KR" sz="3400" b="1" dirty="0" smtClean="0">
                <a:solidFill>
                  <a:srgbClr val="00B050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19:00 ~ 20:40 (100</a:t>
            </a:r>
            <a:r>
              <a:rPr lang="ko-KR" altLang="en-US" sz="3400" b="1" dirty="0" smtClean="0">
                <a:solidFill>
                  <a:srgbClr val="00B050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분</a:t>
            </a:r>
            <a:r>
              <a:rPr lang="en-US" altLang="ko-KR" sz="3400" b="1" dirty="0" smtClean="0">
                <a:solidFill>
                  <a:srgbClr val="00B050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)</a:t>
            </a:r>
          </a:p>
          <a:p>
            <a:r>
              <a:rPr lang="ko-KR" altLang="en-US" sz="3400" b="1" dirty="0" smtClean="0"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★ 상의하면 </a:t>
            </a:r>
            <a:r>
              <a:rPr lang="ko-KR" altLang="en-US" sz="3400" b="1" dirty="0" err="1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컨닝</a:t>
            </a:r>
            <a:r>
              <a:rPr lang="ko-KR" altLang="en-US" sz="3400" b="1" dirty="0" err="1" smtClean="0"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으로</a:t>
            </a:r>
            <a:r>
              <a:rPr lang="ko-KR" altLang="en-US" sz="3400" b="1" dirty="0" smtClean="0"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 간주하겠습니다</a:t>
            </a:r>
            <a:r>
              <a:rPr lang="en-US" altLang="ko-KR" sz="3400" b="1" dirty="0" smtClean="0"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.</a:t>
            </a:r>
          </a:p>
          <a:p>
            <a:r>
              <a:rPr lang="ko-KR" altLang="en-US" sz="3400" b="1" dirty="0" smtClean="0"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★ </a:t>
            </a:r>
            <a:r>
              <a:rPr lang="ko-KR" altLang="en-US" sz="3400" b="1" dirty="0" smtClean="0">
                <a:solidFill>
                  <a:srgbClr val="FF0000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문제지에 답안 작성 시 무효처리</a:t>
            </a:r>
            <a:endParaRPr lang="en-US" altLang="ko-KR" sz="3400" b="1" dirty="0" smtClean="0">
              <a:solidFill>
                <a:srgbClr val="FF0000"/>
              </a:solidFill>
              <a:latin typeface="경기천년제목 Bold" panose="02020803020101020101" pitchFamily="18" charset="-127"/>
              <a:ea typeface="경기천년제목 Bold" panose="02020803020101020101" pitchFamily="18" charset="-127"/>
            </a:endParaRPr>
          </a:p>
          <a:p>
            <a:r>
              <a:rPr lang="ko-KR" altLang="en-US" sz="3400" b="1" dirty="0" smtClean="0"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★ 시험 시작 시 본인의 시험과목이 맞는지 확인해 주시기 바랍니다</a:t>
            </a:r>
            <a:r>
              <a:rPr lang="en-US" altLang="ko-KR" sz="3400" b="1" dirty="0" smtClean="0"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.</a:t>
            </a:r>
          </a:p>
          <a:p>
            <a:r>
              <a:rPr lang="ko-KR" altLang="en-US" sz="3400" b="1" dirty="0" smtClean="0"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★ 문제지와 답안지에 전공</a:t>
            </a:r>
            <a:r>
              <a:rPr lang="en-US" altLang="ko-KR" sz="3400" b="1" dirty="0" smtClean="0"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/</a:t>
            </a:r>
            <a:r>
              <a:rPr lang="ko-KR" altLang="en-US" sz="3400" b="1" dirty="0" smtClean="0"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학번</a:t>
            </a:r>
            <a:r>
              <a:rPr lang="en-US" altLang="ko-KR" sz="3400" b="1" dirty="0" smtClean="0"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/</a:t>
            </a:r>
            <a:r>
              <a:rPr lang="ko-KR" altLang="en-US" sz="3400" b="1" dirty="0" smtClean="0"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성명 적어주시기 바랍니다</a:t>
            </a:r>
            <a:r>
              <a:rPr lang="en-US" altLang="ko-KR" sz="3400" b="1" dirty="0" smtClean="0"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.</a:t>
            </a:r>
          </a:p>
          <a:p>
            <a:r>
              <a:rPr lang="ko-KR" altLang="en-US" sz="3400" b="1" dirty="0" smtClean="0"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★ </a:t>
            </a:r>
            <a:r>
              <a:rPr lang="ko-KR" altLang="en-US" sz="3400" b="1" dirty="0" smtClean="0">
                <a:solidFill>
                  <a:srgbClr val="FF0000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답안 작성은 무조건 볼펜</a:t>
            </a:r>
            <a:r>
              <a:rPr lang="ko-KR" altLang="en-US" sz="3400" b="1" dirty="0" smtClean="0"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으로 작성해 주시기 바랍니다</a:t>
            </a:r>
            <a:r>
              <a:rPr lang="en-US" altLang="ko-KR" sz="3400" b="1" dirty="0" smtClean="0"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. (</a:t>
            </a:r>
            <a:r>
              <a:rPr lang="ko-KR" altLang="en-US" sz="3400" b="1" dirty="0" smtClean="0"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연필 안 됨</a:t>
            </a:r>
            <a:r>
              <a:rPr lang="en-US" altLang="ko-KR" sz="3400" b="1" dirty="0" smtClean="0"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)</a:t>
            </a:r>
          </a:p>
          <a:p>
            <a:r>
              <a:rPr lang="ko-KR" altLang="en-US" sz="3400" b="1" dirty="0" smtClean="0"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★ 답안은 양면으로 작성하며</a:t>
            </a:r>
            <a:r>
              <a:rPr lang="en-US" altLang="ko-KR" sz="3400" b="1" dirty="0" smtClean="0"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,</a:t>
            </a:r>
          </a:p>
          <a:p>
            <a:r>
              <a:rPr lang="en-US" altLang="ko-KR" sz="3400" b="1" dirty="0" smtClean="0"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    2</a:t>
            </a:r>
            <a:r>
              <a:rPr lang="ko-KR" altLang="en-US" sz="3400" b="1" dirty="0" smtClean="0"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장 작성 시 </a:t>
            </a:r>
            <a:r>
              <a:rPr lang="en-US" altLang="ko-KR" sz="3400" b="1" dirty="0" smtClean="0"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2-1, 2-2</a:t>
            </a:r>
            <a:r>
              <a:rPr lang="ko-KR" altLang="en-US" sz="3400" b="1" dirty="0" smtClean="0"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로 작성해 주시기 바랍니다</a:t>
            </a:r>
            <a:r>
              <a:rPr lang="en-US" altLang="ko-KR" sz="3400" b="1" dirty="0" smtClean="0"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.</a:t>
            </a:r>
          </a:p>
          <a:p>
            <a:r>
              <a:rPr lang="ko-KR" altLang="en-US" sz="3400" b="1" dirty="0" smtClean="0"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★ 답안지가 부족하면 손을 들어 주시기 바랍니다</a:t>
            </a:r>
            <a:r>
              <a:rPr lang="en-US" altLang="ko-KR" sz="3400" b="1" dirty="0" smtClean="0"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.</a:t>
            </a:r>
          </a:p>
          <a:p>
            <a:r>
              <a:rPr lang="ko-KR" altLang="en-US" sz="3400" b="1" dirty="0" smtClean="0"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★ </a:t>
            </a:r>
            <a:r>
              <a:rPr lang="ko-KR" altLang="en-US" sz="3400" b="1" dirty="0" smtClean="0">
                <a:solidFill>
                  <a:srgbClr val="00B050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퇴실은 </a:t>
            </a:r>
            <a:r>
              <a:rPr lang="en-US" altLang="ko-KR" sz="3400" b="1" dirty="0" smtClean="0">
                <a:solidFill>
                  <a:srgbClr val="00B050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8</a:t>
            </a:r>
            <a:r>
              <a:rPr lang="ko-KR" altLang="en-US" sz="3400" b="1" dirty="0" smtClean="0">
                <a:solidFill>
                  <a:srgbClr val="00B050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시 이후부터 가능합니다</a:t>
            </a:r>
            <a:r>
              <a:rPr lang="en-US" altLang="ko-KR" sz="3400" b="1" dirty="0" smtClean="0">
                <a:solidFill>
                  <a:srgbClr val="00B050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.</a:t>
            </a:r>
          </a:p>
          <a:p>
            <a:r>
              <a:rPr lang="ko-KR" altLang="en-US" sz="3400" b="1" dirty="0" smtClean="0">
                <a:solidFill>
                  <a:srgbClr val="FF0000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★ 전자기기 사용 금지</a:t>
            </a:r>
            <a:r>
              <a:rPr lang="en-US" altLang="ko-KR" sz="3400" b="1" dirty="0" smtClean="0">
                <a:solidFill>
                  <a:srgbClr val="FF0000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(</a:t>
            </a:r>
            <a:r>
              <a:rPr lang="ko-KR" altLang="en-US" sz="3400" b="1" dirty="0" smtClean="0">
                <a:solidFill>
                  <a:srgbClr val="FF0000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핸드폰</a:t>
            </a:r>
            <a:r>
              <a:rPr lang="en-US" altLang="ko-KR" sz="3400" b="1" dirty="0" smtClean="0">
                <a:solidFill>
                  <a:srgbClr val="FF0000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, </a:t>
            </a:r>
            <a:r>
              <a:rPr lang="ko-KR" altLang="en-US" sz="3400" b="1" dirty="0" smtClean="0">
                <a:solidFill>
                  <a:srgbClr val="FF0000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노트북</a:t>
            </a:r>
            <a:r>
              <a:rPr lang="en-US" altLang="ko-KR" sz="3400" b="1" dirty="0" smtClean="0">
                <a:solidFill>
                  <a:srgbClr val="FF0000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, </a:t>
            </a:r>
            <a:r>
              <a:rPr lang="ko-KR" altLang="en-US" sz="3400" b="1" dirty="0" smtClean="0">
                <a:solidFill>
                  <a:srgbClr val="FF0000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아이패드 등</a:t>
            </a:r>
            <a:r>
              <a:rPr lang="en-US" altLang="ko-KR" sz="3400" b="1" dirty="0" smtClean="0">
                <a:solidFill>
                  <a:srgbClr val="FF0000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2381557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122</Words>
  <Application>Microsoft Office PowerPoint</Application>
  <PresentationFormat>와이드스크린</PresentationFormat>
  <Paragraphs>13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6" baseType="lpstr">
      <vt:lpstr>HY견고딕</vt:lpstr>
      <vt:lpstr>경기천년제목 Bold</vt:lpstr>
      <vt:lpstr>맑은 고딕</vt:lpstr>
      <vt:lpstr>Arial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KWU</dc:creator>
  <cp:lastModifiedBy>KWU</cp:lastModifiedBy>
  <cp:revision>15</cp:revision>
  <dcterms:created xsi:type="dcterms:W3CDTF">2020-05-27T08:29:40Z</dcterms:created>
  <dcterms:modified xsi:type="dcterms:W3CDTF">2020-11-04T12:06:14Z</dcterms:modified>
</cp:coreProperties>
</file>